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24791988" cy="14417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7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98999" y="2359560"/>
            <a:ext cx="18593991" cy="5019487"/>
          </a:xfrm>
        </p:spPr>
        <p:txBody>
          <a:bodyPr anchor="b"/>
          <a:lstStyle>
            <a:lvl1pPr algn="ctr">
              <a:defRPr sz="122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98999" y="7572618"/>
            <a:ext cx="18593991" cy="3480933"/>
          </a:xfrm>
        </p:spPr>
        <p:txBody>
          <a:bodyPr/>
          <a:lstStyle>
            <a:lvl1pPr marL="0" indent="0" algn="ctr">
              <a:buNone/>
              <a:defRPr sz="4880"/>
            </a:lvl1pPr>
            <a:lvl2pPr marL="929716" indent="0" algn="ctr">
              <a:buNone/>
              <a:defRPr sz="4067"/>
            </a:lvl2pPr>
            <a:lvl3pPr marL="1859432" indent="0" algn="ctr">
              <a:buNone/>
              <a:defRPr sz="3660"/>
            </a:lvl3pPr>
            <a:lvl4pPr marL="2789149" indent="0" algn="ctr">
              <a:buNone/>
              <a:defRPr sz="3254"/>
            </a:lvl4pPr>
            <a:lvl5pPr marL="3718865" indent="0" algn="ctr">
              <a:buNone/>
              <a:defRPr sz="3254"/>
            </a:lvl5pPr>
            <a:lvl6pPr marL="4648581" indent="0" algn="ctr">
              <a:buNone/>
              <a:defRPr sz="3254"/>
            </a:lvl6pPr>
            <a:lvl7pPr marL="5578297" indent="0" algn="ctr">
              <a:buNone/>
              <a:defRPr sz="3254"/>
            </a:lvl7pPr>
            <a:lvl8pPr marL="6508013" indent="0" algn="ctr">
              <a:buNone/>
              <a:defRPr sz="3254"/>
            </a:lvl8pPr>
            <a:lvl9pPr marL="7437730" indent="0" algn="ctr">
              <a:buNone/>
              <a:defRPr sz="325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9228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5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741767" y="767608"/>
            <a:ext cx="5345772" cy="1221831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04449" y="767608"/>
            <a:ext cx="15727417" cy="12218313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959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1162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1537" y="3594409"/>
            <a:ext cx="21383090" cy="5997351"/>
          </a:xfrm>
        </p:spPr>
        <p:txBody>
          <a:bodyPr anchor="b"/>
          <a:lstStyle>
            <a:lvl1pPr>
              <a:defRPr sz="1220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91537" y="9648497"/>
            <a:ext cx="21383090" cy="3153865"/>
          </a:xfrm>
        </p:spPr>
        <p:txBody>
          <a:bodyPr/>
          <a:lstStyle>
            <a:lvl1pPr marL="0" indent="0">
              <a:buNone/>
              <a:defRPr sz="4880">
                <a:solidFill>
                  <a:schemeClr val="tx1">
                    <a:tint val="82000"/>
                  </a:schemeClr>
                </a:solidFill>
              </a:defRPr>
            </a:lvl1pPr>
            <a:lvl2pPr marL="929716" indent="0">
              <a:buNone/>
              <a:defRPr sz="4067">
                <a:solidFill>
                  <a:schemeClr val="tx1">
                    <a:tint val="82000"/>
                  </a:schemeClr>
                </a:solidFill>
              </a:defRPr>
            </a:lvl2pPr>
            <a:lvl3pPr marL="1859432" indent="0">
              <a:buNone/>
              <a:defRPr sz="3660">
                <a:solidFill>
                  <a:schemeClr val="tx1">
                    <a:tint val="82000"/>
                  </a:schemeClr>
                </a:solidFill>
              </a:defRPr>
            </a:lvl3pPr>
            <a:lvl4pPr marL="2789149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4pPr>
            <a:lvl5pPr marL="3718865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5pPr>
            <a:lvl6pPr marL="4648581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6pPr>
            <a:lvl7pPr marL="5578297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7pPr>
            <a:lvl8pPr marL="6508013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8pPr>
            <a:lvl9pPr marL="7437730" indent="0">
              <a:buNone/>
              <a:defRPr sz="325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001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04449" y="3838039"/>
            <a:ext cx="10536595" cy="9147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50944" y="3838039"/>
            <a:ext cx="10536595" cy="91478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199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678" y="767609"/>
            <a:ext cx="21383090" cy="278675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7679" y="3534334"/>
            <a:ext cx="10488172" cy="1732122"/>
          </a:xfrm>
        </p:spPr>
        <p:txBody>
          <a:bodyPr anchor="b"/>
          <a:lstStyle>
            <a:lvl1pPr marL="0" indent="0">
              <a:buNone/>
              <a:defRPr sz="4880" b="1"/>
            </a:lvl1pPr>
            <a:lvl2pPr marL="929716" indent="0">
              <a:buNone/>
              <a:defRPr sz="4067" b="1"/>
            </a:lvl2pPr>
            <a:lvl3pPr marL="1859432" indent="0">
              <a:buNone/>
              <a:defRPr sz="3660" b="1"/>
            </a:lvl3pPr>
            <a:lvl4pPr marL="2789149" indent="0">
              <a:buNone/>
              <a:defRPr sz="3254" b="1"/>
            </a:lvl4pPr>
            <a:lvl5pPr marL="3718865" indent="0">
              <a:buNone/>
              <a:defRPr sz="3254" b="1"/>
            </a:lvl5pPr>
            <a:lvl6pPr marL="4648581" indent="0">
              <a:buNone/>
              <a:defRPr sz="3254" b="1"/>
            </a:lvl6pPr>
            <a:lvl7pPr marL="5578297" indent="0">
              <a:buNone/>
              <a:defRPr sz="3254" b="1"/>
            </a:lvl7pPr>
            <a:lvl8pPr marL="6508013" indent="0">
              <a:buNone/>
              <a:defRPr sz="3254" b="1"/>
            </a:lvl8pPr>
            <a:lvl9pPr marL="7437730" indent="0">
              <a:buNone/>
              <a:defRPr sz="32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07679" y="5266456"/>
            <a:ext cx="10488172" cy="774616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550944" y="3534334"/>
            <a:ext cx="10539824" cy="1732122"/>
          </a:xfrm>
        </p:spPr>
        <p:txBody>
          <a:bodyPr anchor="b"/>
          <a:lstStyle>
            <a:lvl1pPr marL="0" indent="0">
              <a:buNone/>
              <a:defRPr sz="4880" b="1"/>
            </a:lvl1pPr>
            <a:lvl2pPr marL="929716" indent="0">
              <a:buNone/>
              <a:defRPr sz="4067" b="1"/>
            </a:lvl2pPr>
            <a:lvl3pPr marL="1859432" indent="0">
              <a:buNone/>
              <a:defRPr sz="3660" b="1"/>
            </a:lvl3pPr>
            <a:lvl4pPr marL="2789149" indent="0">
              <a:buNone/>
              <a:defRPr sz="3254" b="1"/>
            </a:lvl4pPr>
            <a:lvl5pPr marL="3718865" indent="0">
              <a:buNone/>
              <a:defRPr sz="3254" b="1"/>
            </a:lvl5pPr>
            <a:lvl6pPr marL="4648581" indent="0">
              <a:buNone/>
              <a:defRPr sz="3254" b="1"/>
            </a:lvl6pPr>
            <a:lvl7pPr marL="5578297" indent="0">
              <a:buNone/>
              <a:defRPr sz="3254" b="1"/>
            </a:lvl7pPr>
            <a:lvl8pPr marL="6508013" indent="0">
              <a:buNone/>
              <a:defRPr sz="3254" b="1"/>
            </a:lvl8pPr>
            <a:lvl9pPr marL="7437730" indent="0">
              <a:buNone/>
              <a:defRPr sz="325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550944" y="5266456"/>
            <a:ext cx="10539824" cy="774616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459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689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45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679" y="961178"/>
            <a:ext cx="7996061" cy="3364124"/>
          </a:xfrm>
        </p:spPr>
        <p:txBody>
          <a:bodyPr anchor="b"/>
          <a:lstStyle>
            <a:lvl1pPr>
              <a:defRPr sz="650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39824" y="2075879"/>
            <a:ext cx="12550944" cy="10245894"/>
          </a:xfrm>
        </p:spPr>
        <p:txBody>
          <a:bodyPr/>
          <a:lstStyle>
            <a:lvl1pPr>
              <a:defRPr sz="6507"/>
            </a:lvl1pPr>
            <a:lvl2pPr>
              <a:defRPr sz="5694"/>
            </a:lvl2pPr>
            <a:lvl3pPr>
              <a:defRPr sz="4880"/>
            </a:lvl3pPr>
            <a:lvl4pPr>
              <a:defRPr sz="4067"/>
            </a:lvl4pPr>
            <a:lvl5pPr>
              <a:defRPr sz="4067"/>
            </a:lvl5pPr>
            <a:lvl6pPr>
              <a:defRPr sz="4067"/>
            </a:lvl6pPr>
            <a:lvl7pPr>
              <a:defRPr sz="4067"/>
            </a:lvl7pPr>
            <a:lvl8pPr>
              <a:defRPr sz="4067"/>
            </a:lvl8pPr>
            <a:lvl9pPr>
              <a:defRPr sz="40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7679" y="4325302"/>
            <a:ext cx="7996061" cy="8013158"/>
          </a:xfrm>
        </p:spPr>
        <p:txBody>
          <a:bodyPr/>
          <a:lstStyle>
            <a:lvl1pPr marL="0" indent="0">
              <a:buNone/>
              <a:defRPr sz="3254"/>
            </a:lvl1pPr>
            <a:lvl2pPr marL="929716" indent="0">
              <a:buNone/>
              <a:defRPr sz="2847"/>
            </a:lvl2pPr>
            <a:lvl3pPr marL="1859432" indent="0">
              <a:buNone/>
              <a:defRPr sz="2440"/>
            </a:lvl3pPr>
            <a:lvl4pPr marL="2789149" indent="0">
              <a:buNone/>
              <a:defRPr sz="2034"/>
            </a:lvl4pPr>
            <a:lvl5pPr marL="3718865" indent="0">
              <a:buNone/>
              <a:defRPr sz="2034"/>
            </a:lvl5pPr>
            <a:lvl6pPr marL="4648581" indent="0">
              <a:buNone/>
              <a:defRPr sz="2034"/>
            </a:lvl6pPr>
            <a:lvl7pPr marL="5578297" indent="0">
              <a:buNone/>
              <a:defRPr sz="2034"/>
            </a:lvl7pPr>
            <a:lvl8pPr marL="6508013" indent="0">
              <a:buNone/>
              <a:defRPr sz="2034"/>
            </a:lvl8pPr>
            <a:lvl9pPr marL="7437730" indent="0">
              <a:buNone/>
              <a:defRPr sz="203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128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7679" y="961178"/>
            <a:ext cx="7996061" cy="3364124"/>
          </a:xfrm>
        </p:spPr>
        <p:txBody>
          <a:bodyPr anchor="b"/>
          <a:lstStyle>
            <a:lvl1pPr>
              <a:defRPr sz="650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39824" y="2075879"/>
            <a:ext cx="12550944" cy="10245894"/>
          </a:xfrm>
        </p:spPr>
        <p:txBody>
          <a:bodyPr anchor="t"/>
          <a:lstStyle>
            <a:lvl1pPr marL="0" indent="0">
              <a:buNone/>
              <a:defRPr sz="6507"/>
            </a:lvl1pPr>
            <a:lvl2pPr marL="929716" indent="0">
              <a:buNone/>
              <a:defRPr sz="5694"/>
            </a:lvl2pPr>
            <a:lvl3pPr marL="1859432" indent="0">
              <a:buNone/>
              <a:defRPr sz="4880"/>
            </a:lvl3pPr>
            <a:lvl4pPr marL="2789149" indent="0">
              <a:buNone/>
              <a:defRPr sz="4067"/>
            </a:lvl4pPr>
            <a:lvl5pPr marL="3718865" indent="0">
              <a:buNone/>
              <a:defRPr sz="4067"/>
            </a:lvl5pPr>
            <a:lvl6pPr marL="4648581" indent="0">
              <a:buNone/>
              <a:defRPr sz="4067"/>
            </a:lvl6pPr>
            <a:lvl7pPr marL="5578297" indent="0">
              <a:buNone/>
              <a:defRPr sz="4067"/>
            </a:lvl7pPr>
            <a:lvl8pPr marL="6508013" indent="0">
              <a:buNone/>
              <a:defRPr sz="4067"/>
            </a:lvl8pPr>
            <a:lvl9pPr marL="7437730" indent="0">
              <a:buNone/>
              <a:defRPr sz="40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07679" y="4325302"/>
            <a:ext cx="7996061" cy="8013158"/>
          </a:xfrm>
        </p:spPr>
        <p:txBody>
          <a:bodyPr/>
          <a:lstStyle>
            <a:lvl1pPr marL="0" indent="0">
              <a:buNone/>
              <a:defRPr sz="3254"/>
            </a:lvl1pPr>
            <a:lvl2pPr marL="929716" indent="0">
              <a:buNone/>
              <a:defRPr sz="2847"/>
            </a:lvl2pPr>
            <a:lvl3pPr marL="1859432" indent="0">
              <a:buNone/>
              <a:defRPr sz="2440"/>
            </a:lvl3pPr>
            <a:lvl4pPr marL="2789149" indent="0">
              <a:buNone/>
              <a:defRPr sz="2034"/>
            </a:lvl4pPr>
            <a:lvl5pPr marL="3718865" indent="0">
              <a:buNone/>
              <a:defRPr sz="2034"/>
            </a:lvl5pPr>
            <a:lvl6pPr marL="4648581" indent="0">
              <a:buNone/>
              <a:defRPr sz="2034"/>
            </a:lvl6pPr>
            <a:lvl7pPr marL="5578297" indent="0">
              <a:buNone/>
              <a:defRPr sz="2034"/>
            </a:lvl7pPr>
            <a:lvl8pPr marL="6508013" indent="0">
              <a:buNone/>
              <a:defRPr sz="2034"/>
            </a:lvl8pPr>
            <a:lvl9pPr marL="7437730" indent="0">
              <a:buNone/>
              <a:defRPr sz="203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981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04449" y="767609"/>
            <a:ext cx="21383090" cy="2786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449" y="3838039"/>
            <a:ext cx="21383090" cy="9147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04449" y="13363050"/>
            <a:ext cx="5578197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A43F58-05AE-400D-8F00-01E07E853EA5}" type="datetimeFigureOut">
              <a:rPr lang="zh-CN" altLang="en-US" smtClean="0"/>
              <a:t>2024/12/9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12346" y="13363050"/>
            <a:ext cx="8367296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509342" y="13363050"/>
            <a:ext cx="5578197" cy="7676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DA3C33-2D16-4EC7-B501-E5B1F65CA9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2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59432" rtl="0" eaLnBrk="1" latinLnBrk="0" hangingPunct="1">
        <a:lnSpc>
          <a:spcPct val="90000"/>
        </a:lnSpc>
        <a:spcBef>
          <a:spcPct val="0"/>
        </a:spcBef>
        <a:buNone/>
        <a:defRPr sz="894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64858" indent="-464858" algn="l" defTabSz="1859432" rtl="0" eaLnBrk="1" latinLnBrk="0" hangingPunct="1">
        <a:lnSpc>
          <a:spcPct val="90000"/>
        </a:lnSpc>
        <a:spcBef>
          <a:spcPts val="2034"/>
        </a:spcBef>
        <a:buFont typeface="Arial" panose="020B0604020202020204" pitchFamily="34" charset="0"/>
        <a:buChar char="•"/>
        <a:defRPr sz="5694" kern="1200">
          <a:solidFill>
            <a:schemeClr val="tx1"/>
          </a:solidFill>
          <a:latin typeface="+mn-lt"/>
          <a:ea typeface="+mn-ea"/>
          <a:cs typeface="+mn-cs"/>
        </a:defRPr>
      </a:lvl1pPr>
      <a:lvl2pPr marL="1394574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4880" kern="1200">
          <a:solidFill>
            <a:schemeClr val="tx1"/>
          </a:solidFill>
          <a:latin typeface="+mn-lt"/>
          <a:ea typeface="+mn-ea"/>
          <a:cs typeface="+mn-cs"/>
        </a:defRPr>
      </a:lvl2pPr>
      <a:lvl3pPr marL="2324291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4067" kern="1200">
          <a:solidFill>
            <a:schemeClr val="tx1"/>
          </a:solidFill>
          <a:latin typeface="+mn-lt"/>
          <a:ea typeface="+mn-ea"/>
          <a:cs typeface="+mn-cs"/>
        </a:defRPr>
      </a:lvl3pPr>
      <a:lvl4pPr marL="3254007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4pPr>
      <a:lvl5pPr marL="4183723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5pPr>
      <a:lvl6pPr marL="5113439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6pPr>
      <a:lvl7pPr marL="6043155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7pPr>
      <a:lvl8pPr marL="6972872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8pPr>
      <a:lvl9pPr marL="7902588" indent="-464858" algn="l" defTabSz="1859432" rtl="0" eaLnBrk="1" latinLnBrk="0" hangingPunct="1">
        <a:lnSpc>
          <a:spcPct val="90000"/>
        </a:lnSpc>
        <a:spcBef>
          <a:spcPts val="1017"/>
        </a:spcBef>
        <a:buFont typeface="Arial" panose="020B0604020202020204" pitchFamily="34" charset="0"/>
        <a:buChar char="•"/>
        <a:defRPr sz="36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1pPr>
      <a:lvl2pPr marL="929716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2pPr>
      <a:lvl3pPr marL="1859432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3pPr>
      <a:lvl4pPr marL="2789149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4pPr>
      <a:lvl5pPr marL="3718865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5pPr>
      <a:lvl6pPr marL="4648581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6pPr>
      <a:lvl7pPr marL="5578297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7pPr>
      <a:lvl8pPr marL="6508013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8pPr>
      <a:lvl9pPr marL="7437730" algn="l" defTabSz="1859432" rtl="0" eaLnBrk="1" latinLnBrk="0" hangingPunct="1">
        <a:defRPr sz="36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.png"/><Relationship Id="rId5" Type="http://schemas.microsoft.com/office/2007/relationships/media" Target="../media/media3.mp4"/><Relationship Id="rId10" Type="http://schemas.openxmlformats.org/officeDocument/2006/relationships/image" Target="../media/image1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ube2">
            <a:hlinkClick r:id="" action="ppaction://media"/>
            <a:extLst>
              <a:ext uri="{FF2B5EF4-FFF2-40B4-BE49-F238E27FC236}">
                <a16:creationId xmlns:a16="http://schemas.microsoft.com/office/drawing/2014/main" id="{20D99B23-9D1E-7A67-4D2F-DB0B997079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03994" y="7223760"/>
            <a:ext cx="12192000" cy="6858000"/>
          </a:xfrm>
          <a:prstGeom prst="rect">
            <a:avLst/>
          </a:prstGeom>
        </p:spPr>
      </p:pic>
      <p:pic>
        <p:nvPicPr>
          <p:cNvPr id="7" name="scube4">
            <a:hlinkClick r:id="" action="ppaction://media"/>
            <a:extLst>
              <a:ext uri="{FF2B5EF4-FFF2-40B4-BE49-F238E27FC236}">
                <a16:creationId xmlns:a16="http://schemas.microsoft.com/office/drawing/2014/main" id="{6F9EDA5B-0F03-0475-F252-2786AFC2A7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395994" y="7223760"/>
            <a:ext cx="12192000" cy="6858000"/>
          </a:xfrm>
          <a:prstGeom prst="rect">
            <a:avLst/>
          </a:prstGeom>
        </p:spPr>
      </p:pic>
      <p:pic>
        <p:nvPicPr>
          <p:cNvPr id="5" name="scube3">
            <a:hlinkClick r:id="" action="ppaction://media"/>
            <a:extLst>
              <a:ext uri="{FF2B5EF4-FFF2-40B4-BE49-F238E27FC236}">
                <a16:creationId xmlns:a16="http://schemas.microsoft.com/office/drawing/2014/main" id="{34370EDE-CDC2-5D21-F081-8CA6296B249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2395994" y="203200"/>
            <a:ext cx="12192000" cy="6858000"/>
          </a:xfrm>
          <a:prstGeom prst="rect">
            <a:avLst/>
          </a:prstGeom>
        </p:spPr>
      </p:pic>
      <p:pic>
        <p:nvPicPr>
          <p:cNvPr id="8" name="scube1">
            <a:hlinkClick r:id="" action="ppaction://media"/>
            <a:extLst>
              <a:ext uri="{FF2B5EF4-FFF2-40B4-BE49-F238E27FC236}">
                <a16:creationId xmlns:a16="http://schemas.microsoft.com/office/drawing/2014/main" id="{4BB63C40-0B77-53B8-C039-D8122F13AE96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03994" y="2032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2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26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自定义</PresentationFormat>
  <Paragraphs>0</Paragraphs>
  <Slides>1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Hanxue Liang</dc:creator>
  <cp:lastModifiedBy>Hanxue Liang</cp:lastModifiedBy>
  <cp:revision>3</cp:revision>
  <dcterms:created xsi:type="dcterms:W3CDTF">2024-12-09T14:28:04Z</dcterms:created>
  <dcterms:modified xsi:type="dcterms:W3CDTF">2024-12-09T14:34:42Z</dcterms:modified>
</cp:coreProperties>
</file>

<file path=docProps/thumbnail.jpeg>
</file>